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15" r:id="rId5"/>
    <p:sldMasterId id="2147483746" r:id="rId6"/>
  </p:sldMasterIdLst>
  <p:sldIdLst>
    <p:sldId id="329" r:id="rId7"/>
    <p:sldId id="266" r:id="rId8"/>
    <p:sldId id="267" r:id="rId9"/>
    <p:sldId id="271" r:id="rId10"/>
    <p:sldId id="273" r:id="rId11"/>
    <p:sldId id="352" r:id="rId12"/>
    <p:sldId id="353" r:id="rId13"/>
    <p:sldId id="354" r:id="rId14"/>
    <p:sldId id="355" r:id="rId15"/>
    <p:sldId id="356" r:id="rId16"/>
    <p:sldId id="330" r:id="rId17"/>
    <p:sldId id="357" r:id="rId18"/>
    <p:sldId id="358" r:id="rId19"/>
    <p:sldId id="359" r:id="rId20"/>
    <p:sldId id="360" r:id="rId21"/>
    <p:sldId id="361" r:id="rId22"/>
    <p:sldId id="362" r:id="rId23"/>
    <p:sldId id="363" r:id="rId24"/>
    <p:sldId id="331" r:id="rId25"/>
    <p:sldId id="351" r:id="rId26"/>
    <p:sldId id="270" r:id="rId27"/>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906" y="6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Diamond" userId="e228ada5-bc64-4f86-bdb9-cf83f34c57f4" providerId="ADAL" clId="{1FFF10EF-5999-4610-9A0C-5C4C18A01EE1}"/>
    <pc:docChg chg="modSld">
      <pc:chgData name="Rebecca Diamond" userId="e228ada5-bc64-4f86-bdb9-cf83f34c57f4" providerId="ADAL" clId="{1FFF10EF-5999-4610-9A0C-5C4C18A01EE1}" dt="2022-01-05T12:47:49.209" v="1" actId="1076"/>
      <pc:docMkLst>
        <pc:docMk/>
      </pc:docMkLst>
      <pc:sldChg chg="modSp mod">
        <pc:chgData name="Rebecca Diamond" userId="e228ada5-bc64-4f86-bdb9-cf83f34c57f4" providerId="ADAL" clId="{1FFF10EF-5999-4610-9A0C-5C4C18A01EE1}" dt="2022-01-05T12:47:49.209" v="1" actId="1076"/>
        <pc:sldMkLst>
          <pc:docMk/>
          <pc:sldMk cId="0" sldId="267"/>
        </pc:sldMkLst>
        <pc:spChg chg="mod">
          <ac:chgData name="Rebecca Diamond" userId="e228ada5-bc64-4f86-bdb9-cf83f34c57f4" providerId="ADAL" clId="{1FFF10EF-5999-4610-9A0C-5C4C18A01EE1}" dt="2022-01-05T12:47:49.209" v="1" actId="1076"/>
          <ac:spMkLst>
            <pc:docMk/>
            <pc:sldMk cId="0" sldId="267"/>
            <ac:spMk id="7" creationId="{6E8D7D00-9158-45D1-A52F-D955E543FEF1}"/>
          </ac:spMkLst>
        </pc:spChg>
        <pc:spChg chg="mod">
          <ac:chgData name="Rebecca Diamond" userId="e228ada5-bc64-4f86-bdb9-cf83f34c57f4" providerId="ADAL" clId="{1FFF10EF-5999-4610-9A0C-5C4C18A01EE1}" dt="2022-01-05T12:47:47.408" v="0" actId="1076"/>
          <ac:spMkLst>
            <pc:docMk/>
            <pc:sldMk cId="0" sldId="267"/>
            <ac:spMk id="8" creationId="{F49EB62B-DD0C-4A2A-863B-F19A4AA65834}"/>
          </ac:spMkLst>
        </pc:spChg>
      </pc:sldChg>
    </pc:docChg>
  </pc:docChgLst>
  <pc:docChgLst>
    <pc:chgData name="Rebecca Diamond" userId="e228ada5-bc64-4f86-bdb9-cf83f34c57f4" providerId="ADAL" clId="{CA4286B2-308C-4F9C-B03F-D66992E2B520}"/>
    <pc:docChg chg="modSld">
      <pc:chgData name="Rebecca Diamond" userId="e228ada5-bc64-4f86-bdb9-cf83f34c57f4" providerId="ADAL" clId="{CA4286B2-308C-4F9C-B03F-D66992E2B520}" dt="2022-01-24T11:52:58.029" v="57" actId="20577"/>
      <pc:docMkLst>
        <pc:docMk/>
      </pc:docMkLst>
      <pc:sldChg chg="modSp mod">
        <pc:chgData name="Rebecca Diamond" userId="e228ada5-bc64-4f86-bdb9-cf83f34c57f4" providerId="ADAL" clId="{CA4286B2-308C-4F9C-B03F-D66992E2B520}" dt="2022-01-24T11:52:58.029" v="57" actId="20577"/>
        <pc:sldMkLst>
          <pc:docMk/>
          <pc:sldMk cId="915462108" sldId="351"/>
        </pc:sldMkLst>
        <pc:spChg chg="mod">
          <ac:chgData name="Rebecca Diamond" userId="e228ada5-bc64-4f86-bdb9-cf83f34c57f4" providerId="ADAL" clId="{CA4286B2-308C-4F9C-B03F-D66992E2B520}" dt="2022-01-24T11:52:58.029" v="57" actId="20577"/>
          <ac:spMkLst>
            <pc:docMk/>
            <pc:sldMk cId="915462108" sldId="351"/>
            <ac:spMk id="7" creationId="{F24A8EBD-4C05-FD4A-BA82-07448F4EEFD5}"/>
          </ac:spMkLst>
        </pc:spChg>
        <pc:spChg chg="mod">
          <ac:chgData name="Rebecca Diamond" userId="e228ada5-bc64-4f86-bdb9-cf83f34c57f4" providerId="ADAL" clId="{CA4286B2-308C-4F9C-B03F-D66992E2B520}" dt="2022-01-24T11:52:46.672" v="37" actId="20577"/>
          <ac:spMkLst>
            <pc:docMk/>
            <pc:sldMk cId="915462108" sldId="351"/>
            <ac:spMk id="8" creationId="{B34F242A-CF6D-DF46-9E26-AF6997408D6A}"/>
          </ac:spMkLst>
        </pc:spChg>
      </pc:sldChg>
      <pc:sldChg chg="modSp mod">
        <pc:chgData name="Rebecca Diamond" userId="e228ada5-bc64-4f86-bdb9-cf83f34c57f4" providerId="ADAL" clId="{CA4286B2-308C-4F9C-B03F-D66992E2B520}" dt="2022-01-24T11:52:02.454" v="36" actId="20577"/>
        <pc:sldMkLst>
          <pc:docMk/>
          <pc:sldMk cId="3342492544" sldId="357"/>
        </pc:sldMkLst>
        <pc:spChg chg="mod">
          <ac:chgData name="Rebecca Diamond" userId="e228ada5-bc64-4f86-bdb9-cf83f34c57f4" providerId="ADAL" clId="{CA4286B2-308C-4F9C-B03F-D66992E2B520}" dt="2022-01-24T11:52:02.454" v="36" actId="20577"/>
          <ac:spMkLst>
            <pc:docMk/>
            <pc:sldMk cId="3342492544" sldId="357"/>
            <ac:spMk id="8" creationId="{688D083F-1D04-485C-8091-3AFC177A20A2}"/>
          </ac:spMkLst>
        </pc:spChg>
      </pc:sldChg>
    </pc:docChg>
  </pc:docChgLst>
  <pc:docChgLst>
    <pc:chgData name="Rebecca Diamond" userId="e228ada5-bc64-4f86-bdb9-cf83f34c57f4" providerId="ADAL" clId="{88A5983F-BE58-4C05-8615-70CC1F80B54F}"/>
    <pc:docChg chg="modSld">
      <pc:chgData name="Rebecca Diamond" userId="e228ada5-bc64-4f86-bdb9-cf83f34c57f4" providerId="ADAL" clId="{88A5983F-BE58-4C05-8615-70CC1F80B54F}" dt="2022-02-10T10:04:12.813" v="2" actId="20577"/>
      <pc:docMkLst>
        <pc:docMk/>
      </pc:docMkLst>
      <pc:sldChg chg="modSp mod">
        <pc:chgData name="Rebecca Diamond" userId="e228ada5-bc64-4f86-bdb9-cf83f34c57f4" providerId="ADAL" clId="{88A5983F-BE58-4C05-8615-70CC1F80B54F}" dt="2022-02-10T10:03:42.789" v="1" actId="20577"/>
        <pc:sldMkLst>
          <pc:docMk/>
          <pc:sldMk cId="0" sldId="267"/>
        </pc:sldMkLst>
        <pc:spChg chg="mod">
          <ac:chgData name="Rebecca Diamond" userId="e228ada5-bc64-4f86-bdb9-cf83f34c57f4" providerId="ADAL" clId="{88A5983F-BE58-4C05-8615-70CC1F80B54F}" dt="2022-02-10T10:03:42.789" v="1" actId="20577"/>
          <ac:spMkLst>
            <pc:docMk/>
            <pc:sldMk cId="0" sldId="267"/>
            <ac:spMk id="8" creationId="{F49EB62B-DD0C-4A2A-863B-F19A4AA65834}"/>
          </ac:spMkLst>
        </pc:spChg>
      </pc:sldChg>
      <pc:sldChg chg="modSp mod">
        <pc:chgData name="Rebecca Diamond" userId="e228ada5-bc64-4f86-bdb9-cf83f34c57f4" providerId="ADAL" clId="{88A5983F-BE58-4C05-8615-70CC1F80B54F}" dt="2022-02-10T10:04:12.813" v="2" actId="20577"/>
        <pc:sldMkLst>
          <pc:docMk/>
          <pc:sldMk cId="4189933319" sldId="356"/>
        </pc:sldMkLst>
        <pc:spChg chg="mod">
          <ac:chgData name="Rebecca Diamond" userId="e228ada5-bc64-4f86-bdb9-cf83f34c57f4" providerId="ADAL" clId="{88A5983F-BE58-4C05-8615-70CC1F80B54F}" dt="2022-02-10T10:04:12.813" v="2" actId="20577"/>
          <ac:spMkLst>
            <pc:docMk/>
            <pc:sldMk cId="4189933319" sldId="356"/>
            <ac:spMk id="8" creationId="{688D083F-1D04-485C-8091-3AFC177A20A2}"/>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7BD65AED-25A7-4BFF-8F8A-DDB08FE063D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218F1870-EF38-4E04-B0BE-E642FF675A2A}"/>
              </a:ext>
            </a:extLst>
          </p:cNvPr>
          <p:cNvSpPr>
            <a:spLocks noGrp="1"/>
          </p:cNvSpPr>
          <p:nvPr>
            <p:ph type="dt" sz="half" idx="10"/>
          </p:nvPr>
        </p:nvSpPr>
        <p:spPr/>
        <p:txBody>
          <a:bodyPr/>
          <a:lstStyle>
            <a:lvl1pPr>
              <a:defRPr/>
            </a:lvl1pPr>
          </a:lstStyle>
          <a:p>
            <a:pPr>
              <a:defRPr/>
            </a:pPr>
            <a:fld id="{C3DFBE3C-1BA4-405F-BF4B-191788B86758}" type="datetimeFigureOut">
              <a:rPr lang="en-US"/>
              <a:pPr>
                <a:defRPr/>
              </a:pPr>
              <a:t>2/10/2022</a:t>
            </a:fld>
            <a:endParaRPr lang="en-US"/>
          </a:p>
        </p:txBody>
      </p:sp>
      <p:sp>
        <p:nvSpPr>
          <p:cNvPr id="6" name="Footer Placeholder 4">
            <a:extLst>
              <a:ext uri="{FF2B5EF4-FFF2-40B4-BE49-F238E27FC236}">
                <a16:creationId xmlns:a16="http://schemas.microsoft.com/office/drawing/2014/main" id="{9F01BC2D-6F22-4D47-9524-A56A6858862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4CDA588-7244-4159-935A-74CE3C866973}"/>
              </a:ext>
            </a:extLst>
          </p:cNvPr>
          <p:cNvSpPr>
            <a:spLocks noGrp="1"/>
          </p:cNvSpPr>
          <p:nvPr>
            <p:ph type="sldNum" sz="quarter" idx="12"/>
          </p:nvPr>
        </p:nvSpPr>
        <p:spPr/>
        <p:txBody>
          <a:bodyPr/>
          <a:lstStyle>
            <a:lvl1pPr>
              <a:defRPr/>
            </a:lvl1pPr>
          </a:lstStyle>
          <a:p>
            <a:fld id="{E8295250-2D01-48F7-8543-A868A5C8108F}" type="slidenum">
              <a:rPr lang="en-US" altLang="en-US"/>
              <a:pPr/>
              <a:t>‹#›</a:t>
            </a:fld>
            <a:endParaRPr lang="en-US" altLang="en-US"/>
          </a:p>
        </p:txBody>
      </p:sp>
    </p:spTree>
    <p:extLst>
      <p:ext uri="{BB962C8B-B14F-4D97-AF65-F5344CB8AC3E}">
        <p14:creationId xmlns:p14="http://schemas.microsoft.com/office/powerpoint/2010/main" val="2531417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84F44746-F623-4541-B347-D4302642F06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32826FF-75B9-4632-B730-CC2188A69F53}"/>
              </a:ext>
            </a:extLst>
          </p:cNvPr>
          <p:cNvSpPr>
            <a:spLocks noGrp="1"/>
          </p:cNvSpPr>
          <p:nvPr>
            <p:ph type="dt" sz="half" idx="10"/>
          </p:nvPr>
        </p:nvSpPr>
        <p:spPr/>
        <p:txBody>
          <a:bodyPr/>
          <a:lstStyle>
            <a:lvl1pPr>
              <a:defRPr/>
            </a:lvl1pPr>
          </a:lstStyle>
          <a:p>
            <a:pPr>
              <a:defRPr/>
            </a:pPr>
            <a:fld id="{D652BED6-3E71-4427-9D2D-BB355AC205C9}" type="datetimeFigureOut">
              <a:rPr lang="en-US"/>
              <a:pPr>
                <a:defRPr/>
              </a:pPr>
              <a:t>2/10/2022</a:t>
            </a:fld>
            <a:endParaRPr lang="en-US"/>
          </a:p>
        </p:txBody>
      </p:sp>
      <p:sp>
        <p:nvSpPr>
          <p:cNvPr id="7" name="Footer Placeholder 5">
            <a:extLst>
              <a:ext uri="{FF2B5EF4-FFF2-40B4-BE49-F238E27FC236}">
                <a16:creationId xmlns:a16="http://schemas.microsoft.com/office/drawing/2014/main" id="{E2BCFA58-6EBE-4BA2-8CAC-2C9F8D2D7E8A}"/>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B1BD0CE1-EF53-42C7-990C-46982CBC9561}"/>
              </a:ext>
            </a:extLst>
          </p:cNvPr>
          <p:cNvSpPr>
            <a:spLocks noGrp="1"/>
          </p:cNvSpPr>
          <p:nvPr>
            <p:ph type="sldNum" sz="quarter" idx="12"/>
          </p:nvPr>
        </p:nvSpPr>
        <p:spPr/>
        <p:txBody>
          <a:bodyPr/>
          <a:lstStyle>
            <a:lvl1pPr>
              <a:defRPr/>
            </a:lvl1pPr>
          </a:lstStyle>
          <a:p>
            <a:fld id="{31415F3A-7276-4EDF-9719-4DFD4048A41C}" type="slidenum">
              <a:rPr lang="en-US" altLang="en-US"/>
              <a:pPr/>
              <a:t>‹#›</a:t>
            </a:fld>
            <a:endParaRPr lang="en-US" altLang="en-US"/>
          </a:p>
        </p:txBody>
      </p:sp>
    </p:spTree>
    <p:extLst>
      <p:ext uri="{BB962C8B-B14F-4D97-AF65-F5344CB8AC3E}">
        <p14:creationId xmlns:p14="http://schemas.microsoft.com/office/powerpoint/2010/main" val="4115464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A32871-A202-4B80-9F64-EEDFF4AF2C3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44A016F8-E528-4BDF-A840-6516B0B3EFD6}"/>
              </a:ext>
            </a:extLst>
          </p:cNvPr>
          <p:cNvSpPr>
            <a:spLocks noGrp="1"/>
          </p:cNvSpPr>
          <p:nvPr>
            <p:ph type="dt" sz="half" idx="10"/>
          </p:nvPr>
        </p:nvSpPr>
        <p:spPr/>
        <p:txBody>
          <a:bodyPr/>
          <a:lstStyle>
            <a:lvl1pPr>
              <a:defRPr/>
            </a:lvl1pPr>
          </a:lstStyle>
          <a:p>
            <a:pPr>
              <a:defRPr/>
            </a:pPr>
            <a:fld id="{550FACC4-CA5B-45F3-AB69-611E6666DCAF}" type="datetimeFigureOut">
              <a:rPr lang="en-US"/>
              <a:pPr>
                <a:defRPr/>
              </a:pPr>
              <a:t>2/10/2022</a:t>
            </a:fld>
            <a:endParaRPr lang="en-US"/>
          </a:p>
        </p:txBody>
      </p:sp>
      <p:sp>
        <p:nvSpPr>
          <p:cNvPr id="9" name="Footer Placeholder 7">
            <a:extLst>
              <a:ext uri="{FF2B5EF4-FFF2-40B4-BE49-F238E27FC236}">
                <a16:creationId xmlns:a16="http://schemas.microsoft.com/office/drawing/2014/main" id="{856A8EB2-C13A-4746-B7ED-B162A9DD65AD}"/>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CEEF9BE4-898B-4E2B-A118-6E345E2CECAF}"/>
              </a:ext>
            </a:extLst>
          </p:cNvPr>
          <p:cNvSpPr>
            <a:spLocks noGrp="1"/>
          </p:cNvSpPr>
          <p:nvPr>
            <p:ph type="sldNum" sz="quarter" idx="12"/>
          </p:nvPr>
        </p:nvSpPr>
        <p:spPr/>
        <p:txBody>
          <a:bodyPr/>
          <a:lstStyle>
            <a:lvl1pPr>
              <a:defRPr/>
            </a:lvl1pPr>
          </a:lstStyle>
          <a:p>
            <a:fld id="{755DDC62-AF8F-4590-A0A3-066E1FBF0257}" type="slidenum">
              <a:rPr lang="en-US" altLang="en-US"/>
              <a:pPr/>
              <a:t>‹#›</a:t>
            </a:fld>
            <a:endParaRPr lang="en-US" altLang="en-US"/>
          </a:p>
        </p:txBody>
      </p:sp>
    </p:spTree>
    <p:extLst>
      <p:ext uri="{BB962C8B-B14F-4D97-AF65-F5344CB8AC3E}">
        <p14:creationId xmlns:p14="http://schemas.microsoft.com/office/powerpoint/2010/main" val="2164499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270E16B1-849B-4DDE-BEF5-E6E850B607D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4" name="Date Placeholder 2">
            <a:extLst>
              <a:ext uri="{FF2B5EF4-FFF2-40B4-BE49-F238E27FC236}">
                <a16:creationId xmlns:a16="http://schemas.microsoft.com/office/drawing/2014/main" id="{8DB16C68-C390-4F56-9A7B-940E67885710}"/>
              </a:ext>
            </a:extLst>
          </p:cNvPr>
          <p:cNvSpPr>
            <a:spLocks noGrp="1"/>
          </p:cNvSpPr>
          <p:nvPr>
            <p:ph type="dt" sz="half" idx="10"/>
          </p:nvPr>
        </p:nvSpPr>
        <p:spPr/>
        <p:txBody>
          <a:bodyPr/>
          <a:lstStyle>
            <a:lvl1pPr>
              <a:defRPr/>
            </a:lvl1pPr>
          </a:lstStyle>
          <a:p>
            <a:pPr>
              <a:defRPr/>
            </a:pPr>
            <a:fld id="{40BEE091-A2A5-449F-AFD9-D661B538871E}" type="datetimeFigureOut">
              <a:rPr lang="en-US"/>
              <a:pPr>
                <a:defRPr/>
              </a:pPr>
              <a:t>2/10/2022</a:t>
            </a:fld>
            <a:endParaRPr lang="en-US"/>
          </a:p>
        </p:txBody>
      </p:sp>
      <p:sp>
        <p:nvSpPr>
          <p:cNvPr id="5" name="Footer Placeholder 3">
            <a:extLst>
              <a:ext uri="{FF2B5EF4-FFF2-40B4-BE49-F238E27FC236}">
                <a16:creationId xmlns:a16="http://schemas.microsoft.com/office/drawing/2014/main" id="{632C81A4-0878-4CED-978F-A38C7256527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FF6628A4-F83C-4223-B1A1-2CC80F412DA6}"/>
              </a:ext>
            </a:extLst>
          </p:cNvPr>
          <p:cNvSpPr>
            <a:spLocks noGrp="1"/>
          </p:cNvSpPr>
          <p:nvPr>
            <p:ph type="sldNum" sz="quarter" idx="12"/>
          </p:nvPr>
        </p:nvSpPr>
        <p:spPr/>
        <p:txBody>
          <a:bodyPr/>
          <a:lstStyle>
            <a:lvl1pPr>
              <a:defRPr/>
            </a:lvl1pPr>
          </a:lstStyle>
          <a:p>
            <a:fld id="{610C36BC-9C4A-4843-B4DA-4D6EBDEC039D}" type="slidenum">
              <a:rPr lang="en-US" altLang="en-US"/>
              <a:pPr/>
              <a:t>‹#›</a:t>
            </a:fld>
            <a:endParaRPr lang="en-US" altLang="en-US"/>
          </a:p>
        </p:txBody>
      </p:sp>
    </p:spTree>
    <p:extLst>
      <p:ext uri="{BB962C8B-B14F-4D97-AF65-F5344CB8AC3E}">
        <p14:creationId xmlns:p14="http://schemas.microsoft.com/office/powerpoint/2010/main" val="3460977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2/10/2022</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944363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2/10/2022</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1432930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2/10/2022</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026864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2/10/2022</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113830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dirty="0"/>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2/10/2022</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16932544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dirty="0"/>
              <a:t>Click to edit Master title style</a:t>
            </a:r>
            <a:endParaRPr lang="en-US" dirty="0"/>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2/10/2022</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1308268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5BA023B8-8906-4DE0-99F6-BF3065ECBA3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6D75CBBC-3B5B-44F5-B7E4-7F917BD6D79C}"/>
              </a:ext>
            </a:extLst>
          </p:cNvPr>
          <p:cNvSpPr>
            <a:spLocks noGrp="1"/>
          </p:cNvSpPr>
          <p:nvPr>
            <p:ph type="dt" sz="half" idx="10"/>
          </p:nvPr>
        </p:nvSpPr>
        <p:spPr/>
        <p:txBody>
          <a:bodyPr/>
          <a:lstStyle>
            <a:lvl1pPr>
              <a:defRPr/>
            </a:lvl1pPr>
          </a:lstStyle>
          <a:p>
            <a:pPr>
              <a:defRPr/>
            </a:pPr>
            <a:fld id="{2FF01133-BD1C-453C-98BF-A925094C0BF4}" type="datetimeFigureOut">
              <a:rPr lang="en-US"/>
              <a:pPr>
                <a:defRPr/>
              </a:pPr>
              <a:t>2/10/2022</a:t>
            </a:fld>
            <a:endParaRPr lang="en-US"/>
          </a:p>
        </p:txBody>
      </p:sp>
      <p:sp>
        <p:nvSpPr>
          <p:cNvPr id="6" name="Footer Placeholder 4">
            <a:extLst>
              <a:ext uri="{FF2B5EF4-FFF2-40B4-BE49-F238E27FC236}">
                <a16:creationId xmlns:a16="http://schemas.microsoft.com/office/drawing/2014/main" id="{8333E0F7-A185-45E2-8F64-62A0AB659F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76DE411-5140-4716-922B-1C2056D3E267}"/>
              </a:ext>
            </a:extLst>
          </p:cNvPr>
          <p:cNvSpPr>
            <a:spLocks noGrp="1"/>
          </p:cNvSpPr>
          <p:nvPr>
            <p:ph type="sldNum" sz="quarter" idx="12"/>
          </p:nvPr>
        </p:nvSpPr>
        <p:spPr/>
        <p:txBody>
          <a:bodyPr/>
          <a:lstStyle>
            <a:lvl1pPr>
              <a:defRPr/>
            </a:lvl1pPr>
          </a:lstStyle>
          <a:p>
            <a:fld id="{C0AA72A8-EDA5-4AF1-8F14-F067276E79A6}" type="slidenum">
              <a:rPr lang="en-US" altLang="en-US"/>
              <a:pPr/>
              <a:t>‹#›</a:t>
            </a:fld>
            <a:endParaRPr lang="en-US" altLang="en-US"/>
          </a:p>
        </p:txBody>
      </p:sp>
    </p:spTree>
    <p:extLst>
      <p:ext uri="{BB962C8B-B14F-4D97-AF65-F5344CB8AC3E}">
        <p14:creationId xmlns:p14="http://schemas.microsoft.com/office/powerpoint/2010/main" val="1025790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57A3BC9-0A68-48AB-9C64-76E73C270ED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FEEAA0EE-12F9-4853-B905-29659CCEC65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ECD31AFC-97C6-4101-A796-5F6C43666D69}"/>
              </a:ext>
            </a:extLst>
          </p:cNvPr>
          <p:cNvSpPr>
            <a:spLocks noGrp="1"/>
          </p:cNvSpPr>
          <p:nvPr>
            <p:ph type="dt" sz="half" idx="10"/>
          </p:nvPr>
        </p:nvSpPr>
        <p:spPr/>
        <p:txBody>
          <a:bodyPr/>
          <a:lstStyle>
            <a:lvl1pPr>
              <a:defRPr/>
            </a:lvl1pPr>
          </a:lstStyle>
          <a:p>
            <a:pPr>
              <a:defRPr/>
            </a:pPr>
            <a:fld id="{1AB6B903-A9C4-475B-9B54-3527CC859DFA}" type="datetimeFigureOut">
              <a:rPr lang="en-US"/>
              <a:pPr>
                <a:defRPr/>
              </a:pPr>
              <a:t>2/10/2022</a:t>
            </a:fld>
            <a:endParaRPr lang="en-US"/>
          </a:p>
        </p:txBody>
      </p:sp>
      <p:sp>
        <p:nvSpPr>
          <p:cNvPr id="7" name="Footer Placeholder 4">
            <a:extLst>
              <a:ext uri="{FF2B5EF4-FFF2-40B4-BE49-F238E27FC236}">
                <a16:creationId xmlns:a16="http://schemas.microsoft.com/office/drawing/2014/main" id="{08C28CBD-010D-4F17-836C-6256E2700AFA}"/>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0AD6A0D9-F732-4EF8-9321-1C68EA477076}"/>
              </a:ext>
            </a:extLst>
          </p:cNvPr>
          <p:cNvSpPr>
            <a:spLocks noGrp="1"/>
          </p:cNvSpPr>
          <p:nvPr>
            <p:ph type="sldNum" sz="quarter" idx="12"/>
          </p:nvPr>
        </p:nvSpPr>
        <p:spPr/>
        <p:txBody>
          <a:bodyPr/>
          <a:lstStyle>
            <a:lvl1pPr>
              <a:defRPr/>
            </a:lvl1pPr>
          </a:lstStyle>
          <a:p>
            <a:fld id="{0E298C7A-0526-4B5E-8503-4BA71529877B}" type="slidenum">
              <a:rPr lang="en-US" altLang="en-US"/>
              <a:pPr/>
              <a:t>‹#›</a:t>
            </a:fld>
            <a:endParaRPr lang="en-US" altLang="en-US"/>
          </a:p>
        </p:txBody>
      </p:sp>
    </p:spTree>
    <p:extLst>
      <p:ext uri="{BB962C8B-B14F-4D97-AF65-F5344CB8AC3E}">
        <p14:creationId xmlns:p14="http://schemas.microsoft.com/office/powerpoint/2010/main" val="1893181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C80555DA-6763-421A-8144-350742A316C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BCDCA32D-20EC-4052-8EE2-FBDF6CCEC3A7}"/>
              </a:ext>
            </a:extLst>
          </p:cNvPr>
          <p:cNvSpPr>
            <a:spLocks noGrp="1"/>
          </p:cNvSpPr>
          <p:nvPr>
            <p:ph type="dt" sz="half" idx="10"/>
          </p:nvPr>
        </p:nvSpPr>
        <p:spPr/>
        <p:txBody>
          <a:bodyPr/>
          <a:lstStyle>
            <a:lvl1pPr>
              <a:defRPr/>
            </a:lvl1pPr>
          </a:lstStyle>
          <a:p>
            <a:pPr>
              <a:defRPr/>
            </a:pPr>
            <a:fld id="{3D979314-E280-4A4C-B662-E63271FD8D3A}" type="datetimeFigureOut">
              <a:rPr lang="en-US"/>
              <a:pPr>
                <a:defRPr/>
              </a:pPr>
              <a:t>2/10/2022</a:t>
            </a:fld>
            <a:endParaRPr lang="en-US"/>
          </a:p>
        </p:txBody>
      </p:sp>
      <p:sp>
        <p:nvSpPr>
          <p:cNvPr id="7" name="Footer Placeholder 5">
            <a:extLst>
              <a:ext uri="{FF2B5EF4-FFF2-40B4-BE49-F238E27FC236}">
                <a16:creationId xmlns:a16="http://schemas.microsoft.com/office/drawing/2014/main" id="{EC328D81-F510-492B-ABA9-43CB69ACFF63}"/>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948F1A3E-DB54-43CE-8BB7-6E4D65784235}"/>
              </a:ext>
            </a:extLst>
          </p:cNvPr>
          <p:cNvSpPr>
            <a:spLocks noGrp="1"/>
          </p:cNvSpPr>
          <p:nvPr>
            <p:ph type="sldNum" sz="quarter" idx="12"/>
          </p:nvPr>
        </p:nvSpPr>
        <p:spPr/>
        <p:txBody>
          <a:bodyPr/>
          <a:lstStyle>
            <a:lvl1pPr>
              <a:defRPr/>
            </a:lvl1pPr>
          </a:lstStyle>
          <a:p>
            <a:fld id="{F7AE9F5C-600A-495A-93D2-F9E94DF10EAC}" type="slidenum">
              <a:rPr lang="en-US" altLang="en-US"/>
              <a:pPr/>
              <a:t>‹#›</a:t>
            </a:fld>
            <a:endParaRPr lang="en-US" altLang="en-US"/>
          </a:p>
        </p:txBody>
      </p:sp>
    </p:spTree>
    <p:extLst>
      <p:ext uri="{BB962C8B-B14F-4D97-AF65-F5344CB8AC3E}">
        <p14:creationId xmlns:p14="http://schemas.microsoft.com/office/powerpoint/2010/main" val="2809596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D3DD39-6AAC-452D-A754-17384AB7492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DAE96187-3170-4709-8F95-7531A9BBB8F3}"/>
              </a:ext>
            </a:extLst>
          </p:cNvPr>
          <p:cNvSpPr>
            <a:spLocks noGrp="1"/>
          </p:cNvSpPr>
          <p:nvPr>
            <p:ph type="dt" sz="half" idx="10"/>
          </p:nvPr>
        </p:nvSpPr>
        <p:spPr/>
        <p:txBody>
          <a:bodyPr/>
          <a:lstStyle>
            <a:lvl1pPr>
              <a:defRPr/>
            </a:lvl1pPr>
          </a:lstStyle>
          <a:p>
            <a:pPr>
              <a:defRPr/>
            </a:pPr>
            <a:fld id="{AC85F3F9-9A5F-4488-80AB-E4DCE725AD2A}" type="datetimeFigureOut">
              <a:rPr lang="en-US"/>
              <a:pPr>
                <a:defRPr/>
              </a:pPr>
              <a:t>2/10/2022</a:t>
            </a:fld>
            <a:endParaRPr lang="en-US"/>
          </a:p>
        </p:txBody>
      </p:sp>
      <p:sp>
        <p:nvSpPr>
          <p:cNvPr id="9" name="Footer Placeholder 7">
            <a:extLst>
              <a:ext uri="{FF2B5EF4-FFF2-40B4-BE49-F238E27FC236}">
                <a16:creationId xmlns:a16="http://schemas.microsoft.com/office/drawing/2014/main" id="{7DED552D-07DD-451F-9F71-8FEA7D6FED13}"/>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E7E2D8DC-F966-47B7-9874-BD532557CC42}"/>
              </a:ext>
            </a:extLst>
          </p:cNvPr>
          <p:cNvSpPr>
            <a:spLocks noGrp="1"/>
          </p:cNvSpPr>
          <p:nvPr>
            <p:ph type="sldNum" sz="quarter" idx="12"/>
          </p:nvPr>
        </p:nvSpPr>
        <p:spPr/>
        <p:txBody>
          <a:bodyPr/>
          <a:lstStyle>
            <a:lvl1pPr>
              <a:defRPr/>
            </a:lvl1pPr>
          </a:lstStyle>
          <a:p>
            <a:fld id="{081AD96B-844E-4282-BEA9-12119FE75A25}" type="slidenum">
              <a:rPr lang="en-US" altLang="en-US"/>
              <a:pPr/>
              <a:t>‹#›</a:t>
            </a:fld>
            <a:endParaRPr lang="en-US" altLang="en-US"/>
          </a:p>
        </p:txBody>
      </p:sp>
    </p:spTree>
    <p:extLst>
      <p:ext uri="{BB962C8B-B14F-4D97-AF65-F5344CB8AC3E}">
        <p14:creationId xmlns:p14="http://schemas.microsoft.com/office/powerpoint/2010/main" val="2092862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3CA6527C-894A-4069-8A1B-A4B4923E270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4" name="Date Placeholder 2">
            <a:extLst>
              <a:ext uri="{FF2B5EF4-FFF2-40B4-BE49-F238E27FC236}">
                <a16:creationId xmlns:a16="http://schemas.microsoft.com/office/drawing/2014/main" id="{F0861234-1B95-40FE-8A8F-CF4E1836A4C7}"/>
              </a:ext>
            </a:extLst>
          </p:cNvPr>
          <p:cNvSpPr>
            <a:spLocks noGrp="1"/>
          </p:cNvSpPr>
          <p:nvPr>
            <p:ph type="dt" sz="half" idx="10"/>
          </p:nvPr>
        </p:nvSpPr>
        <p:spPr/>
        <p:txBody>
          <a:bodyPr/>
          <a:lstStyle>
            <a:lvl1pPr>
              <a:defRPr/>
            </a:lvl1pPr>
          </a:lstStyle>
          <a:p>
            <a:pPr>
              <a:defRPr/>
            </a:pPr>
            <a:fld id="{3C81C226-AA52-4A15-BC8E-71A7494166B6}" type="datetimeFigureOut">
              <a:rPr lang="en-US"/>
              <a:pPr>
                <a:defRPr/>
              </a:pPr>
              <a:t>2/10/2022</a:t>
            </a:fld>
            <a:endParaRPr lang="en-US"/>
          </a:p>
        </p:txBody>
      </p:sp>
      <p:sp>
        <p:nvSpPr>
          <p:cNvPr id="5" name="Footer Placeholder 3">
            <a:extLst>
              <a:ext uri="{FF2B5EF4-FFF2-40B4-BE49-F238E27FC236}">
                <a16:creationId xmlns:a16="http://schemas.microsoft.com/office/drawing/2014/main" id="{D658CB50-C787-4012-8B61-DFEA218135B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7FF6A33-1482-47F1-B6E6-5A37C1E46D95}"/>
              </a:ext>
            </a:extLst>
          </p:cNvPr>
          <p:cNvSpPr>
            <a:spLocks noGrp="1"/>
          </p:cNvSpPr>
          <p:nvPr>
            <p:ph type="sldNum" sz="quarter" idx="12"/>
          </p:nvPr>
        </p:nvSpPr>
        <p:spPr/>
        <p:txBody>
          <a:bodyPr/>
          <a:lstStyle>
            <a:lvl1pPr>
              <a:defRPr/>
            </a:lvl1pPr>
          </a:lstStyle>
          <a:p>
            <a:fld id="{DB3C4695-4710-4C7D-96C5-136016EC48F9}" type="slidenum">
              <a:rPr lang="en-US" altLang="en-US"/>
              <a:pPr/>
              <a:t>‹#›</a:t>
            </a:fld>
            <a:endParaRPr lang="en-US" altLang="en-US"/>
          </a:p>
        </p:txBody>
      </p:sp>
    </p:spTree>
    <p:extLst>
      <p:ext uri="{BB962C8B-B14F-4D97-AF65-F5344CB8AC3E}">
        <p14:creationId xmlns:p14="http://schemas.microsoft.com/office/powerpoint/2010/main" val="1815134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844A0B7-E734-4D3E-A87E-0FF58D7AF70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AE00EEEA-27F8-43E2-8A97-236B9EDDFD3B}"/>
              </a:ext>
            </a:extLst>
          </p:cNvPr>
          <p:cNvSpPr>
            <a:spLocks noGrp="1"/>
          </p:cNvSpPr>
          <p:nvPr>
            <p:ph type="dt" sz="half" idx="10"/>
          </p:nvPr>
        </p:nvSpPr>
        <p:spPr/>
        <p:txBody>
          <a:bodyPr/>
          <a:lstStyle>
            <a:lvl1pPr>
              <a:defRPr/>
            </a:lvl1pPr>
          </a:lstStyle>
          <a:p>
            <a:pPr>
              <a:defRPr/>
            </a:pPr>
            <a:fld id="{F7705697-AD36-46B8-9E31-C187D6BB1063}" type="datetimeFigureOut">
              <a:rPr lang="en-US"/>
              <a:pPr>
                <a:defRPr/>
              </a:pPr>
              <a:t>2/10/2022</a:t>
            </a:fld>
            <a:endParaRPr lang="en-US"/>
          </a:p>
        </p:txBody>
      </p:sp>
      <p:sp>
        <p:nvSpPr>
          <p:cNvPr id="6" name="Footer Placeholder 4">
            <a:extLst>
              <a:ext uri="{FF2B5EF4-FFF2-40B4-BE49-F238E27FC236}">
                <a16:creationId xmlns:a16="http://schemas.microsoft.com/office/drawing/2014/main" id="{0747783E-D25B-4BFF-9DB6-CB25F2C3D51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D61FBE4-E582-4360-8E89-72A117B35F98}"/>
              </a:ext>
            </a:extLst>
          </p:cNvPr>
          <p:cNvSpPr>
            <a:spLocks noGrp="1"/>
          </p:cNvSpPr>
          <p:nvPr>
            <p:ph type="sldNum" sz="quarter" idx="12"/>
          </p:nvPr>
        </p:nvSpPr>
        <p:spPr/>
        <p:txBody>
          <a:bodyPr/>
          <a:lstStyle>
            <a:lvl1pPr>
              <a:defRPr/>
            </a:lvl1pPr>
          </a:lstStyle>
          <a:p>
            <a:fld id="{7482F31C-C7B1-4053-B147-CC99D2DD340B}" type="slidenum">
              <a:rPr lang="en-US" altLang="en-US"/>
              <a:pPr/>
              <a:t>‹#›</a:t>
            </a:fld>
            <a:endParaRPr lang="en-US" altLang="en-US"/>
          </a:p>
        </p:txBody>
      </p:sp>
    </p:spTree>
    <p:extLst>
      <p:ext uri="{BB962C8B-B14F-4D97-AF65-F5344CB8AC3E}">
        <p14:creationId xmlns:p14="http://schemas.microsoft.com/office/powerpoint/2010/main" val="187447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35AAD12F-5644-4916-8E4A-9C5561CF5B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3">
            <a:extLst>
              <a:ext uri="{FF2B5EF4-FFF2-40B4-BE49-F238E27FC236}">
                <a16:creationId xmlns:a16="http://schemas.microsoft.com/office/drawing/2014/main" id="{08D0191B-77F0-4010-8EBF-DAB5B30D18F5}"/>
              </a:ext>
            </a:extLst>
          </p:cNvPr>
          <p:cNvSpPr>
            <a:spLocks noGrp="1"/>
          </p:cNvSpPr>
          <p:nvPr>
            <p:ph type="dt" sz="half" idx="10"/>
          </p:nvPr>
        </p:nvSpPr>
        <p:spPr/>
        <p:txBody>
          <a:bodyPr/>
          <a:lstStyle>
            <a:lvl1pPr>
              <a:defRPr/>
            </a:lvl1pPr>
          </a:lstStyle>
          <a:p>
            <a:pPr>
              <a:defRPr/>
            </a:pPr>
            <a:fld id="{5EA85193-BD3C-49B5-86A4-EEFB3BD3B98D}" type="datetimeFigureOut">
              <a:rPr lang="en-US"/>
              <a:pPr>
                <a:defRPr/>
              </a:pPr>
              <a:t>2/10/2022</a:t>
            </a:fld>
            <a:endParaRPr lang="en-US"/>
          </a:p>
        </p:txBody>
      </p:sp>
      <p:sp>
        <p:nvSpPr>
          <p:cNvPr id="6" name="Footer Placeholder 4">
            <a:extLst>
              <a:ext uri="{FF2B5EF4-FFF2-40B4-BE49-F238E27FC236}">
                <a16:creationId xmlns:a16="http://schemas.microsoft.com/office/drawing/2014/main" id="{321BD215-024B-4B8B-A3A3-220EFAA91CE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BED4143-EF9D-4476-94A5-8E5178648AF7}"/>
              </a:ext>
            </a:extLst>
          </p:cNvPr>
          <p:cNvSpPr>
            <a:spLocks noGrp="1"/>
          </p:cNvSpPr>
          <p:nvPr>
            <p:ph type="sldNum" sz="quarter" idx="12"/>
          </p:nvPr>
        </p:nvSpPr>
        <p:spPr/>
        <p:txBody>
          <a:bodyPr/>
          <a:lstStyle>
            <a:lvl1pPr>
              <a:defRPr/>
            </a:lvl1pPr>
          </a:lstStyle>
          <a:p>
            <a:fld id="{F6FC5E52-FBAB-410D-B964-055CA9A75C50}" type="slidenum">
              <a:rPr lang="en-US" altLang="en-US"/>
              <a:pPr/>
              <a:t>‹#›</a:t>
            </a:fld>
            <a:endParaRPr lang="en-US" altLang="en-US"/>
          </a:p>
        </p:txBody>
      </p:sp>
    </p:spTree>
    <p:extLst>
      <p:ext uri="{BB962C8B-B14F-4D97-AF65-F5344CB8AC3E}">
        <p14:creationId xmlns:p14="http://schemas.microsoft.com/office/powerpoint/2010/main" val="3727103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A53AB51-B2FB-48EF-B306-3346F940BCE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DE6CA963-D11A-4C75-A717-5709A5F8098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A7E80BD7-CC8E-473B-8B82-01533B6765E4}"/>
              </a:ext>
            </a:extLst>
          </p:cNvPr>
          <p:cNvSpPr>
            <a:spLocks noGrp="1"/>
          </p:cNvSpPr>
          <p:nvPr>
            <p:ph type="dt" sz="half" idx="10"/>
          </p:nvPr>
        </p:nvSpPr>
        <p:spPr/>
        <p:txBody>
          <a:bodyPr/>
          <a:lstStyle>
            <a:lvl1pPr>
              <a:defRPr/>
            </a:lvl1pPr>
          </a:lstStyle>
          <a:p>
            <a:pPr>
              <a:defRPr/>
            </a:pPr>
            <a:fld id="{BE516C98-5393-41FD-ADD3-F37E4EA59A93}" type="datetimeFigureOut">
              <a:rPr lang="en-US"/>
              <a:pPr>
                <a:defRPr/>
              </a:pPr>
              <a:t>2/10/2022</a:t>
            </a:fld>
            <a:endParaRPr lang="en-US"/>
          </a:p>
        </p:txBody>
      </p:sp>
      <p:sp>
        <p:nvSpPr>
          <p:cNvPr id="7" name="Footer Placeholder 4">
            <a:extLst>
              <a:ext uri="{FF2B5EF4-FFF2-40B4-BE49-F238E27FC236}">
                <a16:creationId xmlns:a16="http://schemas.microsoft.com/office/drawing/2014/main" id="{1268EA83-75F8-4A68-BB8D-9E1928A62343}"/>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6C3F9D0E-2A80-41AC-96E3-D832BA368848}"/>
              </a:ext>
            </a:extLst>
          </p:cNvPr>
          <p:cNvSpPr>
            <a:spLocks noGrp="1"/>
          </p:cNvSpPr>
          <p:nvPr>
            <p:ph type="sldNum" sz="quarter" idx="12"/>
          </p:nvPr>
        </p:nvSpPr>
        <p:spPr/>
        <p:txBody>
          <a:bodyPr/>
          <a:lstStyle>
            <a:lvl1pPr>
              <a:defRPr/>
            </a:lvl1pPr>
          </a:lstStyle>
          <a:p>
            <a:fld id="{E3772888-D846-4E96-A7A1-A2A130CF5F02}" type="slidenum">
              <a:rPr lang="en-US" altLang="en-US"/>
              <a:pPr/>
              <a:t>‹#›</a:t>
            </a:fld>
            <a:endParaRPr lang="en-US" altLang="en-US"/>
          </a:p>
        </p:txBody>
      </p:sp>
    </p:spTree>
    <p:extLst>
      <p:ext uri="{BB962C8B-B14F-4D97-AF65-F5344CB8AC3E}">
        <p14:creationId xmlns:p14="http://schemas.microsoft.com/office/powerpoint/2010/main" val="136415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4A18299D-F5F9-4351-BCE5-82987208C683}"/>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4876BB51-DB8E-4678-B267-90C9A302D313}"/>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2FC280B7-F53E-49D5-8745-74F9A80CB5E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0C8D6E59-95A1-4B5C-B44F-7083DD29B949}" type="datetimeFigureOut">
              <a:rPr lang="en-US"/>
              <a:pPr>
                <a:defRPr/>
              </a:pPr>
              <a:t>2/10/2022</a:t>
            </a:fld>
            <a:endParaRPr lang="en-US"/>
          </a:p>
        </p:txBody>
      </p:sp>
      <p:sp>
        <p:nvSpPr>
          <p:cNvPr id="5" name="Footer Placeholder 4">
            <a:extLst>
              <a:ext uri="{FF2B5EF4-FFF2-40B4-BE49-F238E27FC236}">
                <a16:creationId xmlns:a16="http://schemas.microsoft.com/office/drawing/2014/main" id="{40BD9E92-1443-4F3E-A4E9-1719F1F26F7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59D0C60A-DED5-4836-815D-66F36C33F7C6}"/>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CF23CF7-780F-40F0-B646-15783734ED8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56539F2C-37F9-436B-8A33-F4D3B54AB6BD}"/>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2051" name="Text Placeholder 2">
            <a:extLst>
              <a:ext uri="{FF2B5EF4-FFF2-40B4-BE49-F238E27FC236}">
                <a16:creationId xmlns:a16="http://schemas.microsoft.com/office/drawing/2014/main" id="{9F593D16-95C3-4FC7-BD91-CADF50318C6E}"/>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1C2D1FA9-5449-204C-A31C-25EACBE5A250}"/>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8C1A5DC2-B687-439B-863E-ACC1D4782B20}" type="datetimeFigureOut">
              <a:rPr lang="en-US"/>
              <a:pPr>
                <a:defRPr/>
              </a:pPr>
              <a:t>2/10/2022</a:t>
            </a:fld>
            <a:endParaRPr lang="en-US"/>
          </a:p>
        </p:txBody>
      </p:sp>
      <p:sp>
        <p:nvSpPr>
          <p:cNvPr id="5" name="Footer Placeholder 4">
            <a:extLst>
              <a:ext uri="{FF2B5EF4-FFF2-40B4-BE49-F238E27FC236}">
                <a16:creationId xmlns:a16="http://schemas.microsoft.com/office/drawing/2014/main" id="{AC804699-F0C2-2849-9BB4-EE78281FBBE9}"/>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66045B58-F041-6E43-9E71-2A4244A3790F}"/>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05BDD65-0950-44B3-A9DF-EDA82C5D92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2/10/2022</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extLst>
      <p:ext uri="{BB962C8B-B14F-4D97-AF65-F5344CB8AC3E}">
        <p14:creationId xmlns:p14="http://schemas.microsoft.com/office/powerpoint/2010/main" val="873590808"/>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Ls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10;&#10;Description automatically generated with medium confidence">
            <a:extLst>
              <a:ext uri="{FF2B5EF4-FFF2-40B4-BE49-F238E27FC236}">
                <a16:creationId xmlns:a16="http://schemas.microsoft.com/office/drawing/2014/main" id="{E8C72C5B-F05B-4F3F-97DE-7D0AD3A1A7E7}"/>
              </a:ext>
            </a:extLst>
          </p:cNvPr>
          <p:cNvPicPr>
            <a:picLocks noChangeAspect="1"/>
          </p:cNvPicPr>
          <p:nvPr/>
        </p:nvPicPr>
        <p:blipFill>
          <a:blip r:embed="rId2"/>
          <a:stretch>
            <a:fillRect/>
          </a:stretch>
        </p:blipFill>
        <p:spPr>
          <a:xfrm>
            <a:off x="4948518" y="3415727"/>
            <a:ext cx="4195482" cy="147234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3724096"/>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Origins: ‘Science provides the most reasonable explanations for the origins of life. How far do you agree?</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Existence of God: ‘Non-religious arguments can successfully challenge the existence of God.’ To what extent do you agree?</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The problem of suffering and evil: ‘Responsibility for suffering and evil lies with both God and humans.’ To what extent do you agree?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Miracles: ‘Religious and non-religious views on miracles are compatible’ To what extent do you agree?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4189933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584775"/>
          </a:xfrm>
          <a:prstGeom prst="rect">
            <a:avLst/>
          </a:prstGeom>
          <a:noFill/>
        </p:spPr>
        <p:txBody>
          <a:bodyPr>
            <a:spAutoFit/>
          </a:bodyPr>
          <a:lstStyle/>
          <a:p>
            <a:pPr defTabSz="914400" eaLnBrk="1" hangingPunct="1">
              <a:tabLst>
                <a:tab pos="6724650" algn="l"/>
              </a:tabLst>
              <a:defRPr/>
            </a:pPr>
            <a:r>
              <a:rPr lang="en-US" sz="3200" b="1" kern="0" dirty="0">
                <a:solidFill>
                  <a:srgbClr val="1F497D"/>
                </a:solidFill>
                <a:latin typeface="Arial" pitchFamily="34" charset="0"/>
              </a:rPr>
              <a:t>Skills: knowledge and understanding</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4118050"/>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What is knowledge and understanding?</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It is the what </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Factual information</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Quotations (accurately cited)</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Statistics (accurately cited)</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Case studies (relative to question)</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Description of moral issues</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Description of religious/non-religious viewpoints   (stated, </a:t>
            </a:r>
            <a:r>
              <a:rPr lang="en-GB" sz="2200" kern="0" dirty="0" err="1">
                <a:solidFill>
                  <a:srgbClr val="1F497D"/>
                </a:solidFill>
                <a:latin typeface="Arial"/>
              </a:rPr>
              <a:t>eg</a:t>
            </a:r>
            <a:r>
              <a:rPr lang="en-GB" sz="2200" kern="0" dirty="0">
                <a:solidFill>
                  <a:srgbClr val="1F497D"/>
                </a:solidFill>
                <a:latin typeface="Arial"/>
              </a:rPr>
              <a:t> ‘Some Christians...’)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951508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077218"/>
          </a:xfrm>
          <a:prstGeom prst="rect">
            <a:avLst/>
          </a:prstGeom>
          <a:noFill/>
        </p:spPr>
        <p:txBody>
          <a:bodyPr>
            <a:spAutoFit/>
          </a:bodyPr>
          <a:lstStyle/>
          <a:p>
            <a:pPr defTabSz="914400" eaLnBrk="1" hangingPunct="1">
              <a:tabLst>
                <a:tab pos="6724650" algn="l"/>
              </a:tabLst>
              <a:defRPr/>
            </a:pPr>
            <a:r>
              <a:rPr lang="en-US" sz="3200" b="1" kern="0" dirty="0">
                <a:solidFill>
                  <a:srgbClr val="1F497D"/>
                </a:solidFill>
                <a:latin typeface="Arial" pitchFamily="34" charset="0"/>
              </a:rPr>
              <a:t>Skills: knowledge and understanding (</a:t>
            </a:r>
            <a:r>
              <a:rPr lang="en-US" sz="3200" b="1" kern="0" dirty="0" err="1">
                <a:solidFill>
                  <a:srgbClr val="1F497D"/>
                </a:solidFill>
                <a:latin typeface="Arial" pitchFamily="34" charset="0"/>
              </a:rPr>
              <a:t>cont</a:t>
            </a:r>
            <a:r>
              <a:rPr lang="en-US" sz="3200" b="1" kern="0" dirty="0">
                <a:solidFill>
                  <a:srgbClr val="1F497D"/>
                </a:solidFill>
                <a:latin typeface="Arial" pitchFamily="34" charset="0"/>
              </a:rPr>
              <a:t>)</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594743"/>
            <a:ext cx="7556500" cy="3613297"/>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Analyse religious responses to moral issues arising from capital punishment</a:t>
            </a:r>
          </a:p>
          <a:p>
            <a:pPr defTabSz="914400" eaLnBrk="1" hangingPunct="1">
              <a:spcBef>
                <a:spcPct val="20000"/>
              </a:spcBef>
              <a:defRPr/>
            </a:pPr>
            <a:endParaRPr lang="en-GB" sz="1100" kern="0" dirty="0">
              <a:solidFill>
                <a:srgbClr val="1F497D"/>
              </a:solidFill>
              <a:latin typeface="Arial"/>
            </a:endParaRPr>
          </a:p>
          <a:p>
            <a:pPr defTabSz="914400" eaLnBrk="1" hangingPunct="1">
              <a:spcBef>
                <a:spcPct val="20000"/>
              </a:spcBef>
              <a:defRPr/>
            </a:pPr>
            <a:r>
              <a:rPr lang="en-GB" sz="2200" kern="0" dirty="0">
                <a:solidFill>
                  <a:srgbClr val="1F497D"/>
                </a:solidFill>
                <a:latin typeface="Arial"/>
              </a:rPr>
              <a:t>Knowledge and understanding marks should be coming from:</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Capital punishment</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Description of moral issues arising from capital punishment</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Religious responses to moral issues arising               from capital punishment</a:t>
            </a:r>
            <a:endParaRPr lang="en-GB" sz="2400" kern="0" dirty="0">
              <a:solidFill>
                <a:srgbClr val="1F497D"/>
              </a:solidFill>
              <a:latin typeface="Arial"/>
            </a:endParaRPr>
          </a:p>
        </p:txBody>
      </p:sp>
    </p:spTree>
    <p:extLst>
      <p:ext uri="{BB962C8B-B14F-4D97-AF65-F5344CB8AC3E}">
        <p14:creationId xmlns:p14="http://schemas.microsoft.com/office/powerpoint/2010/main" val="3342492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077218"/>
          </a:xfrm>
          <a:prstGeom prst="rect">
            <a:avLst/>
          </a:prstGeom>
          <a:noFill/>
        </p:spPr>
        <p:txBody>
          <a:bodyPr>
            <a:spAutoFit/>
          </a:bodyPr>
          <a:lstStyle/>
          <a:p>
            <a:pPr defTabSz="914400" eaLnBrk="1" hangingPunct="1">
              <a:tabLst>
                <a:tab pos="6724650" algn="l"/>
              </a:tabLst>
              <a:defRPr/>
            </a:pPr>
            <a:r>
              <a:rPr lang="en-US" sz="3200" b="1" kern="0" dirty="0">
                <a:solidFill>
                  <a:srgbClr val="1F497D"/>
                </a:solidFill>
                <a:latin typeface="Arial" pitchFamily="34" charset="0"/>
              </a:rPr>
              <a:t>Skills: knowledge and understanding (</a:t>
            </a:r>
            <a:r>
              <a:rPr lang="en-US" sz="3200" b="1" kern="0" dirty="0" err="1">
                <a:solidFill>
                  <a:srgbClr val="1F497D"/>
                </a:solidFill>
                <a:latin typeface="Arial" pitchFamily="34" charset="0"/>
              </a:rPr>
              <a:t>cont</a:t>
            </a:r>
            <a:r>
              <a:rPr lang="en-US" sz="3200" b="1" kern="0" dirty="0">
                <a:solidFill>
                  <a:srgbClr val="1F497D"/>
                </a:solidFill>
                <a:latin typeface="Arial" pitchFamily="34" charset="0"/>
              </a:rPr>
              <a:t>)</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594743"/>
            <a:ext cx="7556500" cy="3724096"/>
          </a:xfrm>
          <a:prstGeom prst="rect">
            <a:avLst/>
          </a:prstGeom>
          <a:noFill/>
        </p:spPr>
        <p:txBody>
          <a:bodyPr>
            <a:spAutoFit/>
          </a:bodyPr>
          <a:lstStyle/>
          <a:p>
            <a:pPr defTabSz="914400" eaLnBrk="1" hangingPunct="1">
              <a:spcBef>
                <a:spcPct val="20000"/>
              </a:spcBef>
              <a:defRPr/>
            </a:pPr>
            <a:r>
              <a:rPr lang="en-GB" sz="2000" b="1" kern="0" dirty="0">
                <a:solidFill>
                  <a:srgbClr val="1F497D"/>
                </a:solidFill>
                <a:latin typeface="Arial"/>
              </a:rPr>
              <a:t>Analyse religious responses to moral issues arising from capital punishment</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Capital punishment is when the state executes someone because of the crime they have committed, such as murder.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One moral issue arising from capital punishment is that it does not allow people to learn from their mistakes and change for the better.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Many Christians would argue that all life is sacred        because it was created by God, and only God has                the right to take life.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91703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US" sz="3600" b="1" kern="0" dirty="0">
                <a:solidFill>
                  <a:srgbClr val="1F497D"/>
                </a:solidFill>
                <a:latin typeface="Arial" pitchFamily="34" charset="0"/>
              </a:rPr>
              <a:t>Skills: analysis</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508653"/>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What is analysis?</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It is the why</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Interpretation of relevant sources/beliefs/viewpoints</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More than just the use of ‘this means’, ‘this shows’ – candidates must explain implications/consequences/impact</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Linking viewpoints/perspectives to issues</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Comparing/contrasting</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64978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US" sz="3600" b="1" kern="0" dirty="0">
                <a:solidFill>
                  <a:srgbClr val="1F497D"/>
                </a:solidFill>
                <a:latin typeface="Arial" pitchFamily="34" charset="0"/>
              </a:rPr>
              <a:t>Skills: analysis (</a:t>
            </a:r>
            <a:r>
              <a:rPr lang="en-US" sz="3600" b="1" kern="0" dirty="0" err="1">
                <a:solidFill>
                  <a:srgbClr val="1F497D"/>
                </a:solidFill>
                <a:latin typeface="Arial" pitchFamily="34" charset="0"/>
              </a:rPr>
              <a:t>cont</a:t>
            </a:r>
            <a:r>
              <a:rPr lang="en-US" sz="3600" b="1" kern="0" dirty="0">
                <a:solidFill>
                  <a:srgbClr val="1F497D"/>
                </a:solidFill>
                <a:latin typeface="Arial" pitchFamily="34" charset="0"/>
              </a:rPr>
              <a:t>)</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779496"/>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Analyse religious responses to moral issues arising from capital punishment.</a:t>
            </a:r>
          </a:p>
          <a:p>
            <a:pPr defTabSz="914400" eaLnBrk="1" hangingPunct="1">
              <a:spcBef>
                <a:spcPct val="20000"/>
              </a:spcBef>
              <a:defRPr/>
            </a:pPr>
            <a:endParaRPr lang="en-GB" sz="2200" kern="0" dirty="0">
              <a:solidFill>
                <a:srgbClr val="1F497D"/>
              </a:solidFill>
              <a:latin typeface="Arial"/>
            </a:endParaRPr>
          </a:p>
          <a:p>
            <a:pPr defTabSz="914400" eaLnBrk="1" hangingPunct="1">
              <a:spcBef>
                <a:spcPct val="20000"/>
              </a:spcBef>
              <a:defRPr/>
            </a:pPr>
            <a:r>
              <a:rPr lang="en-GB" sz="2200" kern="0" dirty="0">
                <a:solidFill>
                  <a:srgbClr val="1F497D"/>
                </a:solidFill>
                <a:latin typeface="Arial"/>
              </a:rPr>
              <a:t>Analysis marks should be coming from:</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Interpretations of relevant religious sources/beliefs/viewpoints on moral issues arising from capital punishment</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Consequences/implications of religious responses           to moral issues arising from capital punishment</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2140743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US" sz="3600" b="1" kern="0" dirty="0">
                <a:solidFill>
                  <a:srgbClr val="1F497D"/>
                </a:solidFill>
                <a:latin typeface="Arial" pitchFamily="34" charset="0"/>
              </a:rPr>
              <a:t>Skills: analysis (</a:t>
            </a:r>
            <a:r>
              <a:rPr lang="en-US" sz="3600" b="1" kern="0" dirty="0" err="1">
                <a:solidFill>
                  <a:srgbClr val="1F497D"/>
                </a:solidFill>
                <a:latin typeface="Arial" pitchFamily="34" charset="0"/>
              </a:rPr>
              <a:t>cont</a:t>
            </a:r>
            <a:r>
              <a:rPr lang="en-US" sz="3600" b="1" kern="0" dirty="0">
                <a:solidFill>
                  <a:srgbClr val="1F497D"/>
                </a:solidFill>
                <a:latin typeface="Arial" pitchFamily="34" charset="0"/>
              </a:rPr>
              <a:t>)</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4050340"/>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Analyse religious responses to moral issues arising from capital punishment.</a:t>
            </a:r>
          </a:p>
          <a:p>
            <a:pPr defTabSz="914400" eaLnBrk="1" hangingPunct="1">
              <a:spcBef>
                <a:spcPct val="20000"/>
              </a:spcBef>
              <a:defRPr/>
            </a:pPr>
            <a:endParaRPr lang="en-GB" sz="22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(KU) Many Christians would argue that all life is sacred because it was created by God, and only God has the right  to take life. </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An implication of this Christian belief is that regardless of whether someone is guilty of a 'capital crime' their       life should still be valued, and they should be           given the opportunity to reform.</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442748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US" sz="3600" b="1" kern="0" dirty="0">
                <a:solidFill>
                  <a:srgbClr val="1F497D"/>
                </a:solidFill>
                <a:latin typeface="Arial" pitchFamily="34" charset="0"/>
              </a:rPr>
              <a:t>Skills: evaluation</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170099"/>
          </a:xfrm>
          <a:prstGeom prst="rect">
            <a:avLst/>
          </a:prstGeom>
          <a:noFill/>
        </p:spPr>
        <p:txBody>
          <a:bodyPr>
            <a:spAutoFit/>
          </a:bodyPr>
          <a:lstStyle/>
          <a:p>
            <a:pPr defTabSz="914400" eaLnBrk="1" hangingPunct="1">
              <a:spcBef>
                <a:spcPct val="20000"/>
              </a:spcBef>
              <a:defRPr/>
            </a:pPr>
            <a:r>
              <a:rPr lang="en-GB" sz="2200" b="1" kern="0" dirty="0">
                <a:solidFill>
                  <a:srgbClr val="1F497D"/>
                </a:solidFill>
                <a:latin typeface="Arial"/>
              </a:rPr>
              <a:t>What is evaluation?</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It is the judgement (reasoned) in response to the question</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 agree with the statement because…</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I agree to some extent because…</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This practice is significant because…</a:t>
            </a:r>
          </a:p>
          <a:p>
            <a:pPr marL="342900" indent="-342900" defTabSz="914400" eaLnBrk="1" hangingPunct="1">
              <a:spcBef>
                <a:spcPct val="20000"/>
              </a:spcBef>
              <a:buFont typeface="Wingdings" pitchFamily="2" charset="2"/>
              <a:buChar char="w"/>
              <a:defRPr/>
            </a:pPr>
            <a:r>
              <a:rPr lang="en-GB" sz="2200" kern="0" dirty="0">
                <a:solidFill>
                  <a:srgbClr val="1F497D"/>
                </a:solidFill>
                <a:latin typeface="Arial"/>
              </a:rPr>
              <a:t>This response is invalid because…</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563003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331"/>
          </a:xfrm>
          <a:prstGeom prst="rect">
            <a:avLst/>
          </a:prstGeom>
          <a:noFill/>
        </p:spPr>
        <p:txBody>
          <a:bodyPr>
            <a:spAutoFit/>
          </a:bodyPr>
          <a:lstStyle/>
          <a:p>
            <a:pPr defTabSz="914400" eaLnBrk="1" hangingPunct="1">
              <a:tabLst>
                <a:tab pos="6724650" algn="l"/>
              </a:tabLst>
              <a:defRPr/>
            </a:pPr>
            <a:r>
              <a:rPr lang="en-US" sz="3600" b="1" kern="0" dirty="0">
                <a:solidFill>
                  <a:srgbClr val="1F497D"/>
                </a:solidFill>
                <a:latin typeface="Arial" pitchFamily="34" charset="0"/>
              </a:rPr>
              <a:t>Skills: evaluation</a:t>
            </a: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21756"/>
            <a:ext cx="7556500" cy="3970318"/>
          </a:xfrm>
          <a:prstGeom prst="rect">
            <a:avLst/>
          </a:prstGeom>
          <a:noFill/>
        </p:spPr>
        <p:txBody>
          <a:bodyPr>
            <a:spAutoFit/>
          </a:bodyPr>
          <a:lstStyle/>
          <a:p>
            <a:pPr defTabSz="914400" eaLnBrk="1" hangingPunct="1">
              <a:spcBef>
                <a:spcPct val="20000"/>
              </a:spcBef>
              <a:defRPr/>
            </a:pPr>
            <a:r>
              <a:rPr lang="en-GB" sz="2000" b="1" kern="0" dirty="0">
                <a:solidFill>
                  <a:srgbClr val="1F497D"/>
                </a:solidFill>
                <a:latin typeface="Arial"/>
              </a:rPr>
              <a:t>Evaluate religious responses to moral issues arising from capital punishment.</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This response is invalid because the Old Testament states that capital punishment should be used for crimes such as trespassing, an insignificant crime, which shows that biblical teachings should not be taken literally and not as an authority in the 21st century.</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I agree with this response because there are lots of examples of where, given forgiveness and loving kindness,         criminals go on to make positive contributions to           society, for example Nicky Cruz. </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2845956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1200329"/>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Mark, discuss and feedback on essays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163638"/>
            <a:ext cx="7556500" cy="3991862"/>
          </a:xfrm>
          <a:prstGeom prst="rect">
            <a:avLst/>
          </a:prstGeom>
          <a:noFill/>
        </p:spPr>
        <p:txBody>
          <a:bodyPr>
            <a:spAutoFit/>
          </a:bodyPr>
          <a:lstStyle/>
          <a:p>
            <a:pPr defTabSz="914400" eaLnBrk="1" hangingPunct="1">
              <a:spcBef>
                <a:spcPct val="20000"/>
              </a:spcBef>
              <a:defRPr/>
            </a:pPr>
            <a:endParaRPr lang="en-GB" sz="1100" kern="0" dirty="0">
              <a:solidFill>
                <a:srgbClr val="1F497D"/>
              </a:solidFill>
              <a:latin typeface="Arial"/>
            </a:endParaRPr>
          </a:p>
          <a:p>
            <a:pPr defTabSz="914400" eaLnBrk="1" hangingPunct="1">
              <a:spcBef>
                <a:spcPct val="20000"/>
              </a:spcBef>
              <a:defRPr/>
            </a:pPr>
            <a:endParaRPr lang="en-GB" sz="1100" kern="0" dirty="0">
              <a:solidFill>
                <a:srgbClr val="1F497D"/>
              </a:solidFill>
              <a:latin typeface="Arial"/>
            </a:endParaRPr>
          </a:p>
          <a:p>
            <a:pPr defTabSz="914400" eaLnBrk="1" hangingPunct="1">
              <a:spcBef>
                <a:spcPct val="20000"/>
              </a:spcBef>
              <a:defRPr/>
            </a:pPr>
            <a:endParaRPr lang="en-GB" sz="11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1: Judaism </a:t>
            </a:r>
            <a:r>
              <a:rPr lang="en-GB" sz="2000" b="1" kern="0" dirty="0">
                <a:solidFill>
                  <a:srgbClr val="1F497D"/>
                </a:solidFill>
                <a:latin typeface="Arial"/>
              </a:rPr>
              <a:t>(10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2: Christianity </a:t>
            </a:r>
            <a:r>
              <a:rPr lang="en-GB" sz="2000" b="1" kern="0" dirty="0">
                <a:solidFill>
                  <a:srgbClr val="1F497D"/>
                </a:solidFill>
                <a:latin typeface="Arial"/>
              </a:rPr>
              <a:t>(10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3: Justice </a:t>
            </a:r>
            <a:r>
              <a:rPr lang="en-GB" sz="2000" b="1" kern="0" dirty="0">
                <a:solidFill>
                  <a:srgbClr val="1F497D"/>
                </a:solidFill>
                <a:latin typeface="Arial"/>
              </a:rPr>
              <a:t>(10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4: Relationships </a:t>
            </a:r>
            <a:r>
              <a:rPr lang="en-GB" sz="2000" b="1" kern="0" dirty="0">
                <a:solidFill>
                  <a:srgbClr val="1F497D"/>
                </a:solidFill>
                <a:latin typeface="Arial"/>
              </a:rPr>
              <a:t>(10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5: Buddhism </a:t>
            </a:r>
            <a:r>
              <a:rPr lang="en-GB" sz="2000" b="1" kern="0" dirty="0">
                <a:solidFill>
                  <a:srgbClr val="1F497D"/>
                </a:solidFill>
                <a:latin typeface="Arial"/>
              </a:rPr>
              <a:t>(20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6: Medicine </a:t>
            </a:r>
            <a:r>
              <a:rPr lang="en-GB" sz="2000" b="1" kern="0" dirty="0">
                <a:solidFill>
                  <a:srgbClr val="1F497D"/>
                </a:solidFill>
                <a:latin typeface="Arial"/>
              </a:rPr>
              <a:t>(20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7: Origins </a:t>
            </a:r>
            <a:r>
              <a:rPr lang="en-GB" sz="2000" b="1" kern="0" dirty="0">
                <a:solidFill>
                  <a:srgbClr val="1F497D"/>
                </a:solidFill>
                <a:latin typeface="Arial"/>
              </a:rPr>
              <a:t>(20 marks)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Essay 8: Suffering and Evil </a:t>
            </a:r>
            <a:r>
              <a:rPr lang="en-GB" sz="2000" b="1" kern="0" dirty="0">
                <a:solidFill>
                  <a:srgbClr val="1F497D"/>
                </a:solidFill>
                <a:latin typeface="Arial"/>
              </a:rPr>
              <a:t>(20 marks) </a:t>
            </a:r>
            <a:endParaRPr lang="en-GB" sz="2000" kern="0" dirty="0">
              <a:solidFill>
                <a:srgbClr val="1F497D"/>
              </a:solidFill>
              <a:latin typeface="Arial"/>
            </a:endParaRPr>
          </a:p>
          <a:p>
            <a:pPr eaLnBrk="1" fontAlgn="auto" hangingPunct="1">
              <a:spcBef>
                <a:spcPts val="0"/>
              </a:spcBef>
              <a:spcAft>
                <a:spcPts val="0"/>
              </a:spcAft>
              <a:buSzPct val="50000"/>
              <a:defRPr/>
            </a:pPr>
            <a:endParaRPr lang="en-GB" sz="2400" kern="0" dirty="0">
              <a:solidFill>
                <a:srgbClr val="1F497D"/>
              </a:solidFill>
              <a:latin typeface="Arial"/>
            </a:endParaRPr>
          </a:p>
        </p:txBody>
      </p:sp>
    </p:spTree>
    <p:extLst>
      <p:ext uri="{BB962C8B-B14F-4D97-AF65-F5344CB8AC3E}">
        <p14:creationId xmlns:p14="http://schemas.microsoft.com/office/powerpoint/2010/main" val="2492737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AA4D9E2-24F0-44EC-A726-3B1057736367}"/>
              </a:ext>
            </a:extLst>
          </p:cNvPr>
          <p:cNvSpPr txBox="1"/>
          <p:nvPr/>
        </p:nvSpPr>
        <p:spPr>
          <a:xfrm>
            <a:off x="514350" y="914400"/>
            <a:ext cx="8345488" cy="1200150"/>
          </a:xfrm>
          <a:prstGeom prst="rect">
            <a:avLst/>
          </a:prstGeom>
          <a:noFill/>
        </p:spPr>
        <p:txBody>
          <a:bodyPr>
            <a:spAutoFit/>
          </a:bodyPr>
          <a:lstStyle/>
          <a:p>
            <a:pPr algn="ctr" eaLnBrk="1" fontAlgn="auto" hangingPunct="1">
              <a:spcBef>
                <a:spcPts val="0"/>
              </a:spcBef>
              <a:spcAft>
                <a:spcPts val="0"/>
              </a:spcAft>
              <a:defRPr/>
            </a:pPr>
            <a:r>
              <a:rPr lang="en-GB" sz="3600" b="1" kern="0" dirty="0">
                <a:solidFill>
                  <a:schemeClr val="tx2"/>
                </a:solidFill>
                <a:latin typeface="Arial" pitchFamily="34" charset="0"/>
              </a:rPr>
              <a:t>Understanding Standards: </a:t>
            </a:r>
          </a:p>
          <a:p>
            <a:pPr algn="ctr" eaLnBrk="1" fontAlgn="auto" hangingPunct="1">
              <a:spcBef>
                <a:spcPts val="0"/>
              </a:spcBef>
              <a:spcAft>
                <a:spcPts val="0"/>
              </a:spcAft>
              <a:defRPr/>
            </a:pPr>
            <a:r>
              <a:rPr lang="en-GB" sz="3600" b="1" kern="0" dirty="0">
                <a:solidFill>
                  <a:schemeClr val="tx2"/>
                </a:solidFill>
                <a:latin typeface="Arial" pitchFamily="34" charset="0"/>
              </a:rPr>
              <a:t>Higher workshop</a:t>
            </a:r>
            <a:endParaRPr lang="en-US" sz="3600" b="1" kern="0" dirty="0">
              <a:solidFill>
                <a:schemeClr val="tx2"/>
              </a:solidFill>
              <a:latin typeface="Arial" pitchFamily="34" charset="0"/>
            </a:endParaRPr>
          </a:p>
        </p:txBody>
      </p:sp>
      <p:sp>
        <p:nvSpPr>
          <p:cNvPr id="8" name="TextBox 7">
            <a:extLst>
              <a:ext uri="{FF2B5EF4-FFF2-40B4-BE49-F238E27FC236}">
                <a16:creationId xmlns:a16="http://schemas.microsoft.com/office/drawing/2014/main" id="{EEA6A44A-C87E-411F-BF07-C6F58313EEA6}"/>
              </a:ext>
            </a:extLst>
          </p:cNvPr>
          <p:cNvSpPr txBox="1"/>
          <p:nvPr/>
        </p:nvSpPr>
        <p:spPr>
          <a:xfrm>
            <a:off x="731838" y="2346325"/>
            <a:ext cx="7556500" cy="460375"/>
          </a:xfrm>
          <a:prstGeom prst="rect">
            <a:avLst/>
          </a:prstGeom>
          <a:noFill/>
        </p:spPr>
        <p:txBody>
          <a:bodyPr>
            <a:spAutoFit/>
          </a:bodyPr>
          <a:lstStyle/>
          <a:p>
            <a:pPr algn="ctr" defTabSz="914400" eaLnBrk="1" hangingPunct="1">
              <a:spcBef>
                <a:spcPct val="20000"/>
              </a:spcBef>
              <a:defRPr/>
            </a:pPr>
            <a:r>
              <a:rPr lang="en-GB" sz="2400" b="1" kern="0" dirty="0">
                <a:solidFill>
                  <a:srgbClr val="1F497D"/>
                </a:solidFill>
                <a:latin typeface="Arial"/>
              </a:rPr>
              <a:t>RMPS</a:t>
            </a:r>
            <a:endParaRPr lang="en-US" b="1" dirty="0">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24A8EBD-4C05-FD4A-BA82-07448F4EEFD5}"/>
              </a:ext>
            </a:extLst>
          </p:cNvPr>
          <p:cNvSpPr txBox="1"/>
          <p:nvPr/>
        </p:nvSpPr>
        <p:spPr>
          <a:xfrm>
            <a:off x="596106"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Contact details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B34F242A-CF6D-DF46-9E26-AF6997408D6A}"/>
              </a:ext>
            </a:extLst>
          </p:cNvPr>
          <p:cNvSpPr txBox="1"/>
          <p:nvPr/>
        </p:nvSpPr>
        <p:spPr>
          <a:xfrm>
            <a:off x="615950" y="1431925"/>
            <a:ext cx="7556500" cy="2259080"/>
          </a:xfrm>
          <a:prstGeom prst="rect">
            <a:avLst/>
          </a:prstGeom>
          <a:noFill/>
        </p:spPr>
        <p:txBody>
          <a:bodyPr>
            <a:spAutoFit/>
          </a:bodyPr>
          <a:lstStyle/>
          <a:p>
            <a:pPr defTabSz="914400" eaLnBrk="1" hangingPunct="1">
              <a:spcBef>
                <a:spcPct val="20000"/>
              </a:spcBef>
              <a:defRPr/>
            </a:pPr>
            <a:endParaRPr lang="en-GB" sz="2000" kern="0" dirty="0">
              <a:solidFill>
                <a:srgbClr val="1F497D"/>
              </a:solidFill>
              <a:latin typeface="Arial"/>
            </a:endParaRPr>
          </a:p>
          <a:p>
            <a:pPr defTabSz="914400" eaLnBrk="1" hangingPunct="1">
              <a:spcBef>
                <a:spcPct val="20000"/>
              </a:spcBef>
              <a:defRPr/>
            </a:pPr>
            <a:r>
              <a:rPr lang="en-GB" sz="2000" kern="0" dirty="0">
                <a:solidFill>
                  <a:srgbClr val="1F497D"/>
                </a:solidFill>
                <a:latin typeface="Arial"/>
              </a:rPr>
              <a:t>Any further support/help can be obtained by emailing Leigh Anderson (PA for H) or Sara Dhesi (DPA for H and SIM)</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Leigh.anderson@sqa.org.uk</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Sara.dhesi@sqa.org.uk</a:t>
            </a:r>
          </a:p>
          <a:p>
            <a:pPr marL="342900" indent="-342900" defTabSz="914400" eaLnBrk="1" hangingPunct="1">
              <a:spcBef>
                <a:spcPct val="20000"/>
              </a:spcBef>
              <a:buFont typeface="Wingdings" pitchFamily="2" charset="2"/>
              <a:buChar char="w"/>
              <a:defRPr/>
            </a:pPr>
            <a:endParaRPr lang="en-GB" sz="2400" kern="0" dirty="0">
              <a:solidFill>
                <a:srgbClr val="1F497D"/>
              </a:solidFill>
              <a:latin typeface="Arial"/>
            </a:endParaRPr>
          </a:p>
        </p:txBody>
      </p:sp>
    </p:spTree>
    <p:extLst>
      <p:ext uri="{BB962C8B-B14F-4D97-AF65-F5344CB8AC3E}">
        <p14:creationId xmlns:p14="http://schemas.microsoft.com/office/powerpoint/2010/main" val="9154621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E8D7D00-9158-45D1-A52F-D955E543FEF1}"/>
              </a:ext>
            </a:extLst>
          </p:cNvPr>
          <p:cNvSpPr txBox="1"/>
          <p:nvPr/>
        </p:nvSpPr>
        <p:spPr>
          <a:xfrm>
            <a:off x="500063" y="422808"/>
            <a:ext cx="7951787" cy="647700"/>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Aims of the workshop</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F49EB62B-DD0C-4A2A-863B-F19A4AA65834}"/>
              </a:ext>
            </a:extLst>
          </p:cNvPr>
          <p:cNvSpPr txBox="1"/>
          <p:nvPr/>
        </p:nvSpPr>
        <p:spPr>
          <a:xfrm>
            <a:off x="500063" y="1247603"/>
            <a:ext cx="7556500" cy="2825389"/>
          </a:xfrm>
          <a:prstGeom prst="rect">
            <a:avLst/>
          </a:prstGeom>
          <a:noFill/>
        </p:spPr>
        <p:txBody>
          <a:bodyPr>
            <a:spAutoFit/>
          </a:bodyPr>
          <a:lstStyle/>
          <a:p>
            <a:pPr defTabSz="914400" eaLnBrk="1" hangingPunct="1">
              <a:spcBef>
                <a:spcPct val="20000"/>
              </a:spcBef>
              <a:defRPr/>
            </a:pPr>
            <a:r>
              <a:rPr lang="en-GB" sz="2400" kern="0" dirty="0">
                <a:solidFill>
                  <a:srgbClr val="1F497D"/>
                </a:solidFill>
                <a:latin typeface="Arial"/>
              </a:rPr>
              <a:t>To support teachers, lecturers and assessors in their understanding of national standards by:</a:t>
            </a:r>
          </a:p>
          <a:p>
            <a:pPr defTabSz="914400" eaLnBrk="1" hangingPunct="1">
              <a:spcBef>
                <a:spcPct val="20000"/>
              </a:spcBef>
              <a:defRPr/>
            </a:pPr>
            <a:endParaRPr lang="en-GB" sz="1600" kern="0" dirty="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reviewing candidate evidence</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to clarify where marks are awarded for knowledge and understanding, analysis and evaluation</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no discussion around the assignment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E336A06-6D5E-42C3-84A2-E407B1428B0E}"/>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Current issues (2021-2022)</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94251302-0D45-403E-B461-DFEF89570C34}"/>
              </a:ext>
            </a:extLst>
          </p:cNvPr>
          <p:cNvSpPr txBox="1"/>
          <p:nvPr/>
        </p:nvSpPr>
        <p:spPr>
          <a:xfrm>
            <a:off x="615950" y="1431925"/>
            <a:ext cx="7556500" cy="3108543"/>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No exam for two years - national standard has not been applied consistently since 2019</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Teachers continue to lack confidence in marking the skills </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Some teachers continue to have unrealistic expectations of the standard expected</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Some teachers continue to misidentify knowledge and </a:t>
            </a:r>
            <a:r>
              <a:rPr lang="en-GB" sz="2000" kern="0" dirty="0" err="1">
                <a:solidFill>
                  <a:srgbClr val="1F497D"/>
                </a:solidFill>
                <a:latin typeface="Arial"/>
              </a:rPr>
              <a:t>understading</a:t>
            </a:r>
            <a:r>
              <a:rPr lang="en-GB" sz="2000" kern="0" dirty="0">
                <a:solidFill>
                  <a:srgbClr val="1F497D"/>
                </a:solidFill>
                <a:latin typeface="Arial"/>
              </a:rPr>
              <a:t>, analysis and evaluation skills</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Some teachers are generating evidence based on invalid/inaccurate questions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3170099"/>
          </a:xfrm>
          <a:prstGeom prst="rect">
            <a:avLst/>
          </a:prstGeom>
          <a:noFill/>
        </p:spPr>
        <p:txBody>
          <a:bodyPr>
            <a:spAutoFit/>
          </a:bodyPr>
          <a:lstStyle/>
          <a:p>
            <a:pPr defTabSz="914400" eaLnBrk="1" hangingPunct="1">
              <a:spcBef>
                <a:spcPct val="20000"/>
              </a:spcBef>
              <a:defRPr/>
            </a:pPr>
            <a:r>
              <a:rPr lang="en-GB" sz="2400" b="1" kern="0" dirty="0">
                <a:solidFill>
                  <a:srgbClr val="1F497D"/>
                </a:solidFill>
                <a:latin typeface="Arial"/>
              </a:rPr>
              <a:t>World religion</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show in-depth knowledge and understanding of religious beliefs and practices</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analyse the relationship between different religious beliefs; the relationship between religious beliefs and practices; and the purpose of living according to religious beliefs and practices</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evaluate the significance, relevance and impact of religious beliefs and practices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4081117"/>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Analyse the relationship between belief A and belief B</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Analyse the purpose of living according to belief A</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Analyse the purpose of living according to practice X</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Evaluate the significance/relevance/impact of belief A</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Evaluate the significance/relevance/impact of practice X</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961119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3268587"/>
          </a:xfrm>
          <a:prstGeom prst="rect">
            <a:avLst/>
          </a:prstGeom>
          <a:noFill/>
        </p:spPr>
        <p:txBody>
          <a:bodyPr>
            <a:spAutoFit/>
          </a:bodyPr>
          <a:lstStyle/>
          <a:p>
            <a:pPr defTabSz="914400" eaLnBrk="1" hangingPunct="1">
              <a:spcBef>
                <a:spcPct val="20000"/>
              </a:spcBef>
              <a:defRPr/>
            </a:pPr>
            <a:r>
              <a:rPr lang="en-GB" sz="2400" b="1" kern="0" dirty="0">
                <a:solidFill>
                  <a:srgbClr val="1F497D"/>
                </a:solidFill>
                <a:latin typeface="Arial"/>
              </a:rPr>
              <a:t>Morality and belief</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show in-depth knowledge and understanding of moral issues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analyse religious and non-religious responses to moral issues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evaluate religious and non-religious responses to moral issues</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1105543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4093428"/>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Analyse religious responses to moral issues arising from bullet point X</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Analyse non-religious responses to moral issues arising from bullet point Y</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Evaluate religious/non-religious responses to moral issues arising from...</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Evaluate religious AND non-religious responses to moral issues arising from...</a:t>
            </a:r>
          </a:p>
          <a:p>
            <a:pPr marL="342900" indent="-342900" defTabSz="914400" eaLnBrk="1" hangingPunct="1">
              <a:spcBef>
                <a:spcPct val="20000"/>
              </a:spcBef>
              <a:buFont typeface="Wingdings" pitchFamily="2" charset="2"/>
              <a:buChar char="w"/>
              <a:defRPr/>
            </a:pPr>
            <a:r>
              <a:rPr lang="en-GB" sz="2000" kern="0" dirty="0">
                <a:solidFill>
                  <a:srgbClr val="1F497D"/>
                </a:solidFill>
                <a:latin typeface="Arial"/>
              </a:rPr>
              <a:t>“Bullet point X presents far more moral issues than  bullet point Y” Evaluate religious responses to this     statement</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666415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39C184-D0E6-4CE1-B887-9CDF21590A88}"/>
              </a:ext>
            </a:extLst>
          </p:cNvPr>
          <p:cNvSpPr txBox="1"/>
          <p:nvPr/>
        </p:nvSpPr>
        <p:spPr>
          <a:xfrm>
            <a:off x="639763" y="517525"/>
            <a:ext cx="7951787" cy="646113"/>
          </a:xfrm>
          <a:prstGeom prst="rect">
            <a:avLst/>
          </a:prstGeom>
          <a:noFill/>
        </p:spPr>
        <p:txBody>
          <a:bodyPr>
            <a:spAutoFit/>
          </a:bodyPr>
          <a:lstStyle/>
          <a:p>
            <a:pPr defTabSz="914400" eaLnBrk="1" hangingPunct="1">
              <a:tabLst>
                <a:tab pos="6724650" algn="l"/>
              </a:tabLst>
              <a:defRPr/>
            </a:pPr>
            <a:r>
              <a:rPr lang="en-GB" sz="3600" b="1" kern="0" dirty="0">
                <a:solidFill>
                  <a:srgbClr val="1F497D"/>
                </a:solidFill>
                <a:latin typeface="Arial" pitchFamily="34" charset="0"/>
              </a:rPr>
              <a:t>Importance of the questions (</a:t>
            </a:r>
            <a:r>
              <a:rPr lang="en-GB" sz="3600" b="1" kern="0" dirty="0" err="1">
                <a:solidFill>
                  <a:srgbClr val="1F497D"/>
                </a:solidFill>
                <a:latin typeface="Arial" pitchFamily="34" charset="0"/>
              </a:rPr>
              <a:t>cont</a:t>
            </a:r>
            <a:r>
              <a:rPr lang="en-GB" sz="3600" b="1" kern="0" dirty="0">
                <a:solidFill>
                  <a:srgbClr val="1F497D"/>
                </a:solidFill>
                <a:latin typeface="Arial" pitchFamily="34" charset="0"/>
              </a:rPr>
              <a:t>)</a:t>
            </a:r>
            <a:endParaRPr lang="en-US" sz="3600" b="1" kern="0" dirty="0">
              <a:solidFill>
                <a:srgbClr val="1F497D"/>
              </a:solidFill>
              <a:latin typeface="Arial" pitchFamily="34" charset="0"/>
            </a:endParaRPr>
          </a:p>
        </p:txBody>
      </p:sp>
      <p:sp>
        <p:nvSpPr>
          <p:cNvPr id="8" name="TextBox 7">
            <a:extLst>
              <a:ext uri="{FF2B5EF4-FFF2-40B4-BE49-F238E27FC236}">
                <a16:creationId xmlns:a16="http://schemas.microsoft.com/office/drawing/2014/main" id="{688D083F-1D04-485C-8091-3AFC177A20A2}"/>
              </a:ext>
            </a:extLst>
          </p:cNvPr>
          <p:cNvSpPr txBox="1"/>
          <p:nvPr/>
        </p:nvSpPr>
        <p:spPr>
          <a:xfrm>
            <a:off x="615950" y="1310739"/>
            <a:ext cx="7556500" cy="3268587"/>
          </a:xfrm>
          <a:prstGeom prst="rect">
            <a:avLst/>
          </a:prstGeom>
          <a:noFill/>
        </p:spPr>
        <p:txBody>
          <a:bodyPr>
            <a:spAutoFit/>
          </a:bodyPr>
          <a:lstStyle/>
          <a:p>
            <a:pPr defTabSz="914400" eaLnBrk="1" hangingPunct="1">
              <a:spcBef>
                <a:spcPct val="20000"/>
              </a:spcBef>
              <a:defRPr/>
            </a:pPr>
            <a:r>
              <a:rPr lang="en-GB" sz="2400" b="1" kern="0" dirty="0">
                <a:solidFill>
                  <a:srgbClr val="1F497D"/>
                </a:solidFill>
                <a:latin typeface="Arial"/>
              </a:rPr>
              <a:t>Religious and philosophical questions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show in-depth knowledge and understanding of the question and responses, including religious and non-religious responses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apply the skills of analysis and evaluation to the question and responses</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present a reasoned conclusion to the question</a:t>
            </a:r>
          </a:p>
          <a:p>
            <a:pPr marL="342900" indent="-342900" eaLnBrk="1" fontAlgn="auto" hangingPunct="1">
              <a:spcBef>
                <a:spcPts val="0"/>
              </a:spcBef>
              <a:spcAft>
                <a:spcPts val="0"/>
              </a:spcAft>
              <a:buSzPct val="50000"/>
              <a:buFont typeface="Wingdings" charset="2"/>
              <a:buChar char="u"/>
              <a:defRPr/>
            </a:pPr>
            <a:endParaRPr lang="en-GB" sz="2400" kern="0" dirty="0">
              <a:solidFill>
                <a:srgbClr val="1F497D"/>
              </a:solidFill>
              <a:latin typeface="Arial"/>
            </a:endParaRPr>
          </a:p>
        </p:txBody>
      </p:sp>
    </p:spTree>
    <p:extLst>
      <p:ext uri="{BB962C8B-B14F-4D97-AF65-F5344CB8AC3E}">
        <p14:creationId xmlns:p14="http://schemas.microsoft.com/office/powerpoint/2010/main" val="372343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FDF469B6293544AC38E2E047430BE1" ma:contentTypeVersion="4" ma:contentTypeDescription="Create a new document." ma:contentTypeScope="" ma:versionID="5704fc16eb3ff04f3bf3ac242dee2d46">
  <xsd:schema xmlns:xsd="http://www.w3.org/2001/XMLSchema" xmlns:xs="http://www.w3.org/2001/XMLSchema" xmlns:p="http://schemas.microsoft.com/office/2006/metadata/properties" xmlns:ns2="7378b3f0-cc8e-4a5b-9d54-6c1de98816d4" targetNamespace="http://schemas.microsoft.com/office/2006/metadata/properties" ma:root="true" ma:fieldsID="878cba3341e733199a98c89a36c5e948" ns2:_="">
    <xsd:import namespace="7378b3f0-cc8e-4a5b-9d54-6c1de98816d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78b3f0-cc8e-4a5b-9d54-6c1de98816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16CC24-86C1-4BA4-80E5-0E37FABA73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78b3f0-cc8e-4a5b-9d54-6c1de98816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EF594C5-357D-4647-8A6F-BE534BADC070}">
  <ds:schemaRefs>
    <ds:schemaRef ds:uri="http://schemas.openxmlformats.org/package/2006/metadata/core-properties"/>
    <ds:schemaRef ds:uri="http://www.w3.org/XML/1998/namespace"/>
    <ds:schemaRef ds:uri="http://schemas.microsoft.com/office/2006/metadata/properties"/>
    <ds:schemaRef ds:uri="http://purl.org/dc/dcmitype/"/>
    <ds:schemaRef ds:uri="http://schemas.microsoft.com/office/2006/documentManagement/types"/>
    <ds:schemaRef ds:uri="http://purl.org/dc/elements/1.1/"/>
    <ds:schemaRef ds:uri="http://purl.org/dc/terms/"/>
    <ds:schemaRef ds:uri="http://schemas.microsoft.com/office/infopath/2007/PartnerControls"/>
    <ds:schemaRef ds:uri="7378b3f0-cc8e-4a5b-9d54-6c1de98816d4"/>
  </ds:schemaRefs>
</ds:datastoreItem>
</file>

<file path=customXml/itemProps3.xml><?xml version="1.0" encoding="utf-8"?>
<ds:datastoreItem xmlns:ds="http://schemas.openxmlformats.org/officeDocument/2006/customXml" ds:itemID="{0CFF140C-145A-4C7A-AB0F-644EF90C2AA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2679</TotalTime>
  <Words>1099</Words>
  <Application>Microsoft Office PowerPoint</Application>
  <PresentationFormat>On-screen Show (16:9)</PresentationFormat>
  <Paragraphs>114</Paragraphs>
  <Slides>21</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Arial</vt:lpstr>
      <vt:lpstr>Calibri</vt:lpstr>
      <vt:lpstr>Wingdings</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Rebecca Diamond</cp:lastModifiedBy>
  <cp:revision>16</cp:revision>
  <dcterms:created xsi:type="dcterms:W3CDTF">2018-07-26T07:39:47Z</dcterms:created>
  <dcterms:modified xsi:type="dcterms:W3CDTF">2022-02-10T10:04:23Z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0x010100A6FDF469B6293544AC38E2E047430BE1</vt:lpwstr>
  </property>
</Properties>
</file>